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82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EMPILHADEIRA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16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90115" y="417850"/>
            <a:ext cx="738103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Conteúdo curricular do PGS-Equipamentos Móveis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Introdução: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Classificação das empilhadeiras: combustível, tamanho, aplicação;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Mercado de empilhadeiras: principais fabricantes;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Conceitos: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Estabilidade Frontal: ponto de apoio, princípio da alavanca;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Estabilidade Lateral: centro de gravidade, base, centro de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Partes da Empilhadeira: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Motor, transmissão, embreagem, diferencial, chassis e contrapeso,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sistema hidráulico, sistema de elevação, pneus, comandos e instrumentos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do painel.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Regras de Operação conforme NR-11 do Min. Trabalho: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Regras Básicas de Operação, regras para partida da máquina (7 pontos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de manutenção diária), operação em rampas, frente e ré, corredor estreito,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regras p/ manobrabilidade, obstáculos (terrestres e aéreos), parada 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estacionamento, operação com cargas (cargas pequenas, médias, grande,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cilíndricas, especiais), técnicas de empilhamento, desempilhamento 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transporte de carga e com cargas especiais.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Regras Básicas de Segurança: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Conforme NR11, ex.: não transportar pessoas, mantenha braços e pernas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no compartimento do operador, etc.</a:t>
            </a:r>
          </a:p>
          <a:p>
            <a:pPr algn="l"/>
            <a:endParaRPr 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11 - Transporte, Movimentação, Armazenagem e Manuseio de Materiais.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  <a:endParaRPr lang="pt-BR" sz="1100" b="0" i="0" u="none" strike="noStrike" baseline="0" dirty="0"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3B52D03-24F3-4DBA-A009-D7F8E4C07548}"/>
              </a:ext>
            </a:extLst>
          </p:cNvPr>
          <p:cNvSpPr txBox="1"/>
          <p:nvPr/>
        </p:nvSpPr>
        <p:spPr>
          <a:xfrm>
            <a:off x="4428703" y="1143240"/>
            <a:ext cx="3240360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Exercícios Práticos: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Exercícios evolutivos: verificação da manutenção diária pelo operador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(conforme NR11), identificação das partes da máquina, identificação das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alavancas de comando e instrumentos do painel, operação com máquina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parada (reconhecer os movimentos básicos), operação sem carga (avante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/ ré, </a:t>
            </a:r>
            <a:r>
              <a:rPr lang="pt-BR" sz="1100" b="0" i="0" u="none" strike="noStrike" baseline="0" dirty="0" err="1">
                <a:latin typeface="CIDFont+F1"/>
              </a:rPr>
              <a:t>slalow</a:t>
            </a:r>
            <a:r>
              <a:rPr lang="pt-BR" sz="1100" b="0" i="0" u="none" strike="noStrike" baseline="0" dirty="0">
                <a:latin typeface="CIDFont+F1"/>
              </a:rPr>
              <a:t> grande / pequeno), operação com carga (</a:t>
            </a:r>
            <a:r>
              <a:rPr lang="pt-BR" sz="1100" b="0" i="0" u="none" strike="noStrike" baseline="0" dirty="0" err="1">
                <a:latin typeface="CIDFont+F1"/>
              </a:rPr>
              <a:t>slalow</a:t>
            </a:r>
            <a:r>
              <a:rPr lang="pt-BR" sz="1100" b="0" i="0" u="none" strike="noStrike" baseline="0" dirty="0">
                <a:latin typeface="CIDFont+F1"/>
              </a:rPr>
              <a:t> pequeno,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empilhamento, rampas e outros de acordo com suas aplicações).</a:t>
            </a:r>
            <a:endParaRPr lang="pt-BR" sz="1100" b="0" i="0" u="none" strike="noStrike" baseline="0" dirty="0">
              <a:solidFill>
                <a:srgbClr val="000000"/>
              </a:solidFill>
              <a:latin typeface="CIDFont+F1"/>
            </a:endParaRPr>
          </a:p>
          <a:p>
            <a:endParaRPr lang="pt-B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2481</TotalTime>
  <Words>436</Words>
  <Application>Microsoft Office PowerPoint</Application>
  <PresentationFormat>Personalizar</PresentationFormat>
  <Paragraphs>59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360</cp:revision>
  <cp:lastPrinted>2023-01-18T11:46:20Z</cp:lastPrinted>
  <dcterms:created xsi:type="dcterms:W3CDTF">1996-09-21T19:33:27Z</dcterms:created>
  <dcterms:modified xsi:type="dcterms:W3CDTF">2024-08-19T19:36:43Z</dcterms:modified>
</cp:coreProperties>
</file>